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85" d="100"/>
          <a:sy n="85" d="100"/>
        </p:scale>
        <p:origin x="-8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CD2F-47E6-4F41-9B90-1167A7BC917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5CC2C-C4E3-48C7-8F2C-D97CBA66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1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88D1-02D7-44CD-8862-7B7DA0964796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8B63-95CA-4289-92F1-0AF8187E4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9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9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Комп 1\Кулешова И\Антикоррупционная\методички\рисуно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501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Кулешова Ирина Александровна</dc:creator>
  <cp:lastModifiedBy>user</cp:lastModifiedBy>
  <cp:revision>10</cp:revision>
  <dcterms:created xsi:type="dcterms:W3CDTF">2020-05-15T04:56:51Z</dcterms:created>
  <dcterms:modified xsi:type="dcterms:W3CDTF">2021-02-02T12:01:33Z</dcterms:modified>
</cp:coreProperties>
</file>