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3" r:id="rId15"/>
    <p:sldId id="274" r:id="rId16"/>
    <p:sldId id="275" r:id="rId17"/>
    <p:sldId id="276" r:id="rId18"/>
    <p:sldId id="277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0" r:id="rId29"/>
    <p:sldId id="291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5980230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69">
  <a:themeElements>
    <a:clrScheme name="Theme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Theme69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Пользователь Windows</cp:lastModifiedBy>
  <cp:revision>3</cp:revision>
  <dcterms:created xsi:type="dcterms:W3CDTF">2019-10-11T09:27:12Z</dcterms:created>
  <dcterms:modified xsi:type="dcterms:W3CDTF">2023-07-19T06:57:08Z</dcterms:modified>
</cp:coreProperties>
</file>