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5" r:id="rId3"/>
    <p:sldId id="271" r:id="rId4"/>
    <p:sldId id="273" r:id="rId5"/>
    <p:sldId id="274" r:id="rId6"/>
    <p:sldId id="276" r:id="rId7"/>
    <p:sldId id="264" r:id="rId8"/>
    <p:sldId id="262" r:id="rId9"/>
    <p:sldId id="269" r:id="rId10"/>
    <p:sldId id="265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A629F57-5CE6-452C-B956-3AF35DD84DF7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A6904-73D0-4DCF-8C78-34337C30E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9F57-5CE6-452C-B956-3AF35DD84DF7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6904-73D0-4DCF-8C78-34337C30E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A629F57-5CE6-452C-B956-3AF35DD84DF7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A6904-73D0-4DCF-8C78-34337C30E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9F57-5CE6-452C-B956-3AF35DD84DF7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A6904-73D0-4DCF-8C78-34337C30E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9F57-5CE6-452C-B956-3AF35DD84DF7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A6904-73D0-4DCF-8C78-34337C30E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A629F57-5CE6-452C-B956-3AF35DD84DF7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A6904-73D0-4DCF-8C78-34337C30E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A629F57-5CE6-452C-B956-3AF35DD84DF7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A6904-73D0-4DCF-8C78-34337C30E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9F57-5CE6-452C-B956-3AF35DD84DF7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A6904-73D0-4DCF-8C78-34337C30E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9F57-5CE6-452C-B956-3AF35DD84DF7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A6904-73D0-4DCF-8C78-34337C30E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9F57-5CE6-452C-B956-3AF35DD84DF7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A6904-73D0-4DCF-8C78-34337C30E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A629F57-5CE6-452C-B956-3AF35DD84DF7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A6904-73D0-4DCF-8C78-34337C30E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629F57-5CE6-452C-B956-3AF35DD84DF7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A6904-73D0-4DCF-8C78-34337C30E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картинки сдевочками\images (11).jpg"/>
          <p:cNvPicPr>
            <a:picLocks noChangeAspect="1" noChangeArrowheads="1"/>
          </p:cNvPicPr>
          <p:nvPr/>
        </p:nvPicPr>
        <p:blipFill>
          <a:blip r:embed="rId2"/>
          <a:srcRect b="7407"/>
          <a:stretch>
            <a:fillRect/>
          </a:stretch>
        </p:blipFill>
        <p:spPr bwMode="auto">
          <a:xfrm>
            <a:off x="928662" y="1857364"/>
            <a:ext cx="5429288" cy="2928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428604"/>
            <a:ext cx="7620008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Девочка и физическая                  культура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857761"/>
            <a:ext cx="6143668" cy="1214445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Зиннер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Любовь Ильинична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 педиатр высшей категории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Центр здоровья ДПО №12 ГП №37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задача– сформировать правильное отношение к физической активности и приучить ребенка к движению с самого детства.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785926"/>
            <a:ext cx="3819524" cy="457203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Детям и подросткам (5-17 лет)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нужно активно двигаться не менее 60 минут ежедневно, причем большая часть этого времени должна отводиться на аэробные занятия: бег, прыжки, подвижные игры.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больше времени ребенок двигается, тем больше пользы это приносит его здоровью.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Упражнениям по развитию скелетно-мышечных тканей (ЛФК, гимнастика, йога, спортивные кружки) нужно уделять внимание не менее трех раз в неделю.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844824"/>
            <a:ext cx="2448272" cy="18362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5642" y="4149080"/>
            <a:ext cx="3635896" cy="2320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необходимо для гармоничного развития девочки: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857364"/>
            <a:ext cx="8153400" cy="4238636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тренняя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гигиеническая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гимнастика;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Прогулка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дороге в школу (из школы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Физкультминутки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уроках, игры и развлечения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переменах;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физкультуры;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анятия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физическим упражнениями в группах продлённого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физкультурных кружках и спортивных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секциях;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занятия в выходные дни и во 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каникул;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мелкой моторики (традиционно «женские» вещи: вышивка, вязание, рисование, шитьё,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бисероплетение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лепка, каллиграфия и т.д.)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76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" name="Рисунок 8" descr="счастливая девочк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02" b="180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Никогда еще проблема низкой двигательной активности детей и подростков не стояла так остро, как сегодня. Это обусловлено многими факторами, не последнее место среди которых занимает всеобщая увлеченность школьников компьютерными играми и общением в социальных сетях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“Лучшего средства от хвори нет — делай зарядку до старости лет”, — гласит древняя индийская пословица.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man6\Desktop\картинки сдевочками\images (28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857364"/>
            <a:ext cx="3370840" cy="2243141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картинки сдевочками\images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71942"/>
            <a:ext cx="3571900" cy="2357454"/>
          </a:xfrm>
          <a:prstGeom prst="rect">
            <a:avLst/>
          </a:prstGeom>
          <a:noFill/>
        </p:spPr>
      </p:pic>
      <p:pic>
        <p:nvPicPr>
          <p:cNvPr id="4" name="Picture 3" descr="C:\Documents and Settings\user\Рабочий стол\картинки сдевочками\zaryadka-dlya-detey-740x497-640x4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000504"/>
            <a:ext cx="3787300" cy="2544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Физкультура — это воспитание культуры тела посредством физических нагрузок и гимнастики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man6\Desktop\картинки сдевочками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71876"/>
            <a:ext cx="3248545" cy="2714644"/>
          </a:xfrm>
          <a:prstGeom prst="rect">
            <a:avLst/>
          </a:prstGeom>
          <a:noFill/>
        </p:spPr>
      </p:pic>
      <p:pic>
        <p:nvPicPr>
          <p:cNvPr id="2051" name="Picture 3" descr="C:\Users\man6\Desktop\картинки сдевочками\images (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86190"/>
            <a:ext cx="3313153" cy="2500330"/>
          </a:xfrm>
          <a:prstGeom prst="rect">
            <a:avLst/>
          </a:prstGeom>
          <a:noFill/>
        </p:spPr>
      </p:pic>
      <p:pic>
        <p:nvPicPr>
          <p:cNvPr id="2053" name="Picture 5" descr="C:\Users\man6\Desktop\картинки сдевочками\images (2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745436"/>
            <a:ext cx="3214710" cy="2112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Влияние физических нагрузок на организм человека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2071677"/>
            <a:ext cx="3886200" cy="4089889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Полезность физкультуры для растущего организма неоценима. Молодое тело нуждается не только в стимулировании тканей, которые формируются очень быстро. Физкультура нужна для того, чтобы ребёнок вырос психологически уравновешенной и цельной личностью.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581763"/>
            <a:ext cx="3886200" cy="25866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906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нормального физического развития растущему организму необходимо много и разнообразно двигаться!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n6\Desktop\картинки сдевочками\images (17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2619375" cy="1743075"/>
          </a:xfrm>
          <a:prstGeom prst="rect">
            <a:avLst/>
          </a:prstGeom>
          <a:noFill/>
        </p:spPr>
      </p:pic>
      <p:pic>
        <p:nvPicPr>
          <p:cNvPr id="3076" name="Picture 4" descr="C:\Users\man6\Desktop\картинки сдевочками\images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869160"/>
            <a:ext cx="2847975" cy="1600200"/>
          </a:xfrm>
          <a:prstGeom prst="rect">
            <a:avLst/>
          </a:prstGeom>
          <a:noFill/>
        </p:spPr>
      </p:pic>
      <p:pic>
        <p:nvPicPr>
          <p:cNvPr id="3079" name="Picture 7" descr="C:\Users\man6\Desktop\картинки сдевочками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643446"/>
            <a:ext cx="2643206" cy="1847850"/>
          </a:xfrm>
          <a:prstGeom prst="rect">
            <a:avLst/>
          </a:prstGeom>
          <a:noFill/>
        </p:spPr>
      </p:pic>
      <p:pic>
        <p:nvPicPr>
          <p:cNvPr id="3080" name="Picture 8" descr="C:\Users\man6\Desktop\картинки сдевочками\images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928802"/>
            <a:ext cx="3372402" cy="1628776"/>
          </a:xfrm>
          <a:prstGeom prst="rect">
            <a:avLst/>
          </a:prstGeom>
          <a:noFill/>
        </p:spPr>
      </p:pic>
      <p:pic>
        <p:nvPicPr>
          <p:cNvPr id="3081" name="Picture 9" descr="C:\Users\man6\Desktop\картинки сдевочками\images (2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6798" y="3214686"/>
            <a:ext cx="2953904" cy="1947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12001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стремятся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заполнить жизнь малыша до отказа различными занятиями, спортивными секциями, кружками,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курсами!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1643050"/>
            <a:ext cx="3829674" cy="214314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7887" y="3562551"/>
            <a:ext cx="3878691" cy="25810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168" y="1571612"/>
            <a:ext cx="3433443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Последствия чрезмерных нагрузок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Перевозбуждение;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Чрезмерные  физические нагрузки (профессиональное занятие спортом);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Эмоциональные  нагрузки (соревнования, экзамены, завышенные требования к успеваемости, проблемы в семье и коллективе);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Нарушение ритмов труда и отдыха.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Все это подавляет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работу целой сети эндокринных желёз,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приводит к неправильному развитию яичников и нарушению их функций.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415010"/>
            <a:ext cx="2971800" cy="1545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465263"/>
            <a:ext cx="2857500" cy="160020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5062841"/>
            <a:ext cx="2391246" cy="1760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рекомендовано: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857363"/>
            <a:ext cx="3748086" cy="430420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Профессионально    заниматься спортом, излишне увлекаться «мужскими» видами деятельности.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желательно излишне развивать интеллект в ущерб физическому и эмоциональному развитию.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Девочкам категорически противопоказаны серьёзные соревнования, особенно спортивные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84" b="9784"/>
          <a:stretch>
            <a:fillRect/>
          </a:stretch>
        </p:blipFill>
        <p:spPr>
          <a:xfrm>
            <a:off x="4388712" y="2285992"/>
            <a:ext cx="4505904" cy="2714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327</TotalTime>
  <Words>319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Девочка и физическая                  культура</vt:lpstr>
      <vt:lpstr>Проблема</vt:lpstr>
      <vt:lpstr> “Лучшего средства от хвори нет — делай зарядку до старости лет”, — гласит древняя индийская пословица.  </vt:lpstr>
      <vt:lpstr>Физкультура — это воспитание культуры тела посредством физических нагрузок и гимнастики</vt:lpstr>
      <vt:lpstr>Влияние физических нагрузок на организм человека </vt:lpstr>
      <vt:lpstr>Для нормального физического развития растущему организму необходимо много и разнообразно двигаться!</vt:lpstr>
      <vt:lpstr> Родители стремятся заполнить жизнь малыша до отказа различными занятиями, спортивными секциями, кружками, курсами! </vt:lpstr>
      <vt:lpstr>Последствия чрезмерных нагрузок</vt:lpstr>
      <vt:lpstr>НЕ рекомендовано:</vt:lpstr>
      <vt:lpstr> Основная задача– сформировать правильное отношение к физической активности и приучить ребенка к движению с самого детства. </vt:lpstr>
      <vt:lpstr>Что необходимо для гармоничного развития девочки:</vt:lpstr>
      <vt:lpstr>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Девочка и физкультура</dc:title>
  <dc:creator>user</dc:creator>
  <cp:lastModifiedBy>Админ</cp:lastModifiedBy>
  <cp:revision>41</cp:revision>
  <dcterms:created xsi:type="dcterms:W3CDTF">2019-10-22T10:25:01Z</dcterms:created>
  <dcterms:modified xsi:type="dcterms:W3CDTF">2019-11-11T05:43:05Z</dcterms:modified>
</cp:coreProperties>
</file>