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2" r:id="rId3"/>
    <p:sldId id="289" r:id="rId4"/>
    <p:sldId id="290" r:id="rId5"/>
    <p:sldId id="260" r:id="rId6"/>
    <p:sldId id="263" r:id="rId7"/>
    <p:sldId id="288" r:id="rId8"/>
    <p:sldId id="291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79975" autoAdjust="0"/>
  </p:normalViewPr>
  <p:slideViewPr>
    <p:cSldViewPr>
      <p:cViewPr>
        <p:scale>
          <a:sx n="66" d="100"/>
          <a:sy n="66" d="100"/>
        </p:scale>
        <p:origin x="-101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D44E-90D2-489B-83F6-8A79E01B7F8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6B67-D5EB-44EB-BAE9-BEE4B87AE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ПРОЕКТ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rgbClr val="00B050"/>
                </a:solidFill>
              </a:rPr>
              <a:t>«Сокращение количества ошибок при заполнении электронных документов участковыми терапевтами при выполнении квартирных вызовов»</a:t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2400" b="1" i="1" dirty="0" smtClean="0"/>
              <a:t>сроки реализации проекта: 26.09.2022-17.02.2023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Обоснование внедрения проекта: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 все квартирные вызовы вносятся в виде электронного документа (ЭД) в МИС «Самсон».</a:t>
            </a:r>
          </a:p>
          <a:p>
            <a:r>
              <a:rPr lang="ru-RU" dirty="0" smtClean="0"/>
              <a:t>Низкий процент формирования </a:t>
            </a:r>
            <a:r>
              <a:rPr lang="en-US" dirty="0" smtClean="0"/>
              <a:t>PDF</a:t>
            </a:r>
            <a:r>
              <a:rPr lang="ru-RU" dirty="0" smtClean="0"/>
              <a:t>-файлов и электронной подписи в МИС «Самсон» при создании ЭД после выполнения квартирных вызовов.</a:t>
            </a:r>
          </a:p>
          <a:p>
            <a:r>
              <a:rPr lang="ru-RU" dirty="0" smtClean="0"/>
              <a:t>Не у всех пациентов с диагнозом НКВИ в ЭД отмечено назначение медикаментозного лечения..</a:t>
            </a:r>
          </a:p>
          <a:p>
            <a:r>
              <a:rPr lang="ru-RU" dirty="0" smtClean="0"/>
              <a:t>Отсутствие указаний на степень тяжести состояния и вес пациента при заполнении ЭД на пациентов с диагнозом НКВИ.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ДОРОЖНАЯ  КАРТА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11" name="Содержимое 10"/>
          <p:cNvPicPr>
            <a:picLocks noGrp="1"/>
          </p:cNvPicPr>
          <p:nvPr>
            <p:ph idx="1"/>
          </p:nvPr>
        </p:nvPicPr>
        <p:blipFill>
          <a:blip r:embed="rId3" cstate="print"/>
          <a:srcRect l="2707" t="26139" r="12782" b="7723"/>
          <a:stretch>
            <a:fillRect/>
          </a:stretch>
        </p:blipFill>
        <p:spPr bwMode="auto">
          <a:xfrm>
            <a:off x="251520" y="1052736"/>
            <a:ext cx="864096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КАРТА ТЕКУЩЕГО СОСТОЯНИЯ</a:t>
            </a:r>
            <a:endParaRPr lang="ru-RU" sz="3600" i="1" dirty="0">
              <a:solidFill>
                <a:srgbClr val="00B050"/>
              </a:solidFill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3" cstate="print"/>
          <a:srcRect l="2405" t="32063" r="32817" b="9820"/>
          <a:stretch>
            <a:fillRect/>
          </a:stretch>
        </p:blipFill>
        <p:spPr bwMode="auto">
          <a:xfrm>
            <a:off x="539552" y="1052736"/>
            <a:ext cx="8208912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332656"/>
          <a:ext cx="8784976" cy="6571184"/>
        </p:xfrm>
        <a:graphic>
          <a:graphicData uri="http://schemas.openxmlformats.org/drawingml/2006/table">
            <a:tbl>
              <a:tblPr/>
              <a:tblGrid>
                <a:gridCol w="3096344"/>
                <a:gridCol w="1101785"/>
                <a:gridCol w="4586847"/>
              </a:tblGrid>
              <a:tr h="79299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34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 на все посещения квартирных вызовов  сформирован электронный документ (ЭД)  в МИС «Самсон». В 8% случаев ЭД отсутствует.              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Заполнение ЭД по квартирным вызовам с несоблюдением допустимых сроков для корректного  выставления счетов по ОМС.                    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3. При диагнозе новой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коронавирусной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инфекции (НКВИ) 10% пациентов не назначено медикаментозное лечение.                                              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Проведение занятий с участковыми терапевтами в рамках поликлинической конференции по правилам заполнения ЭД после выполнения квартирных вызовов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Контроль зав. отделениями за сроками заполнения ЭД участковыми терапевтами после выполнения квартирных вызовов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Выявление  ЭД по результатам квартирного </a:t>
                      </a:r>
                      <a:r>
                        <a:rPr lang="ru-RU" sz="1600" b="1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вызова,сформированных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 позже срока, допустимого для выставления счетов по ОМС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Выборочный мониторинг качества заполнения участковыми терапевтами ЭД на пациентов с НКВИ (назначение медикаментозного лечения, указание тяжести состояния и веса пациента)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Выборочный мониторинг наличия в ЭД электронной цифровой подписи врача и сформированного PDF-файла за дату квартирного вызова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347864" y="2924944"/>
            <a:ext cx="976313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16632"/>
          <a:ext cx="8640959" cy="6513472"/>
        </p:xfrm>
        <a:graphic>
          <a:graphicData uri="http://schemas.openxmlformats.org/drawingml/2006/table">
            <a:tbl>
              <a:tblPr/>
              <a:tblGrid>
                <a:gridCol w="2952328"/>
                <a:gridCol w="1152128"/>
                <a:gridCol w="4536503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32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При диагнозе НКВИ в 40% случаев в ЭД не указана степень тяжести состояния пациента.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При диагнозе НКВИ в 47% случаев в ЭД не указан вес пациента.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Не сформирован PDF-файл за дату выполнения квартирного вызова в 88%.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Отсутствует подписание ЭД с помощью цифровой электронной подписи врача в 98% случаев.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Проведение занятий с участковыми терапевтами в рамках поликлинической конференции по правилам заполнения ЭД после выполнения квартирных вызовов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Контроль зав. отделениями за сроками заполнения ЭД участковыми терапевтами после выполнения квартирных вызовов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Выявление  ЭД по результатам квартирного </a:t>
                      </a:r>
                      <a:r>
                        <a:rPr lang="ru-RU" sz="1600" b="1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вызова,сформированных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 позже срока, допустимого для выставления счетов по ОМС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Выборочный мониторинг качества заполнения участковыми терапевтами ЭД на пациентов с НКВИ (назначение медикаментозного лечения, указание тяжести состояния и веса пациента)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Выборочный мониторинг наличия в ЭД электронной цифровой подписи врача и сформированного PDF-файла за дату квартирного вызова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AutoShape 1"/>
          <p:cNvSpPr>
            <a:spLocks noChangeArrowheads="1"/>
          </p:cNvSpPr>
          <p:nvPr/>
        </p:nvSpPr>
        <p:spPr bwMode="auto">
          <a:xfrm>
            <a:off x="3275856" y="2780928"/>
            <a:ext cx="976313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КАРТА ЦЕЛЕВОГО СОСТОЯНИЯ</a:t>
            </a:r>
            <a:endParaRPr lang="ru-RU" sz="3600" i="1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3" cstate="print"/>
          <a:srcRect l="2084" t="27655" r="27686" b="11222"/>
          <a:stretch>
            <a:fillRect/>
          </a:stretch>
        </p:blipFill>
        <p:spPr bwMode="auto">
          <a:xfrm>
            <a:off x="395536" y="980728"/>
            <a:ext cx="835292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Эффекты:</a:t>
            </a:r>
            <a:endParaRPr lang="ru-RU" sz="3600" i="1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100% заполнение ЭД при выполнении квартирных вызовов.</a:t>
            </a:r>
          </a:p>
          <a:p>
            <a:r>
              <a:rPr lang="ru-RU" dirty="0" smtClean="0"/>
              <a:t>Корректное выставление счетов по ОМС при диагнозе НКВИ (при выполнении условий назначения в ЭД медикаментозного лечения и указания степени тяжести состояния и веса пациента).</a:t>
            </a:r>
          </a:p>
          <a:p>
            <a:r>
              <a:rPr lang="ru-RU" dirty="0" smtClean="0"/>
              <a:t>Повышение процента подписания ЭД электронной подписью и формирования </a:t>
            </a:r>
            <a:r>
              <a:rPr lang="en-US" dirty="0" smtClean="0"/>
              <a:t>PDF</a:t>
            </a:r>
            <a:r>
              <a:rPr lang="ru-RU" dirty="0" smtClean="0"/>
              <a:t>-файлов с целью увеличения выгрузки данных в Региональный и Федеральный реестры.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результатам реализации проекта разработана стандартная операционная процедура (СОП):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rgbClr val="00B050"/>
                </a:solidFill>
              </a:rPr>
              <a:t>Алгоритм действий участкового терапевта при заполнении электронных документов по выполнению квартирных вызовов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450</Words>
  <Application>Microsoft Office PowerPoint</Application>
  <PresentationFormat>Экран (4:3)</PresentationFormat>
  <Paragraphs>45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 «Сокращение количества ошибок при заполнении электронных документов участковыми терапевтами при выполнении квартирных вызовов»  сроки реализации проекта: 26.09.2022-17.02.2023</vt:lpstr>
      <vt:lpstr>Обоснование внедрения проекта:</vt:lpstr>
      <vt:lpstr>ДОРОЖНАЯ  КАРТА</vt:lpstr>
      <vt:lpstr>КАРТА ТЕКУЩЕГО СОСТОЯНИЯ</vt:lpstr>
      <vt:lpstr>Слайд 5</vt:lpstr>
      <vt:lpstr>Слайд 6</vt:lpstr>
      <vt:lpstr>КАРТА ЦЕЛЕВОГО СОСТОЯНИЯ</vt:lpstr>
      <vt:lpstr>Эффекты:</vt:lpstr>
      <vt:lpstr>По результатам реализации проекта разработана стандартная операционная процедура (СОП):      Алгоритм действий участкового терапевта при заполнении электронных документов по выполнению квартирных вызовов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ПРОЕКТА  «Новая модель медицинской организации, оказывающей первичную медико-санитарную помощь»    в СПб ГБУЗ «Городская поликлиника № 37» Поликлиническое отделение № 37 в 2021 году</dc:title>
  <dc:creator>OMO</dc:creator>
  <cp:lastModifiedBy>OMO</cp:lastModifiedBy>
  <cp:revision>62</cp:revision>
  <dcterms:created xsi:type="dcterms:W3CDTF">2021-11-30T11:57:22Z</dcterms:created>
  <dcterms:modified xsi:type="dcterms:W3CDTF">2023-12-12T13:02:41Z</dcterms:modified>
</cp:coreProperties>
</file>