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2" r:id="rId3"/>
    <p:sldId id="289" r:id="rId4"/>
    <p:sldId id="290" r:id="rId5"/>
    <p:sldId id="260" r:id="rId6"/>
    <p:sldId id="263" r:id="rId7"/>
    <p:sldId id="288" r:id="rId8"/>
    <p:sldId id="291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79975" autoAdjust="0"/>
  </p:normalViewPr>
  <p:slideViewPr>
    <p:cSldViewPr>
      <p:cViewPr>
        <p:scale>
          <a:sx n="66" d="100"/>
          <a:sy n="66" d="100"/>
        </p:scale>
        <p:origin x="-101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D44E-90D2-489B-83F6-8A79E01B7F8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6B67-D5EB-44EB-BAE9-BEE4B87AE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6B67-D5EB-44EB-BAE9-BEE4B87AEF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843E-3D55-4D2B-9E46-3BD9A82AFF2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FC29-1D28-4F0D-A038-7610BE57B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ПРОЕКТ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7030A0"/>
                </a:solidFill>
              </a:rPr>
              <a:t>«</a:t>
            </a:r>
            <a:r>
              <a:rPr lang="ru-RU" sz="3600" b="1" dirty="0" smtClean="0">
                <a:solidFill>
                  <a:srgbClr val="7030A0"/>
                </a:solidFill>
              </a:rPr>
              <a:t>Увеличение охвата диспансеризацией молодежи 18 лет при переводе из детской амбулаторной сети во взрослую амбулаторную сеть</a:t>
            </a:r>
            <a:r>
              <a:rPr lang="ru-RU" sz="3600" b="1" i="1" dirty="0" smtClean="0">
                <a:solidFill>
                  <a:srgbClr val="7030A0"/>
                </a:solidFill>
              </a:rPr>
              <a:t>»</a:t>
            </a: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3600" b="1" i="1" dirty="0" smtClean="0">
                <a:solidFill>
                  <a:srgbClr val="00B050"/>
                </a:solidFill>
              </a:rPr>
              <a:t/>
            </a:r>
            <a:br>
              <a:rPr lang="ru-RU" sz="3600" b="1" i="1" dirty="0" smtClean="0">
                <a:solidFill>
                  <a:srgbClr val="00B050"/>
                </a:solidFill>
              </a:rPr>
            </a:br>
            <a:r>
              <a:rPr lang="ru-RU" sz="2400" b="1" i="1" dirty="0" smtClean="0"/>
              <a:t>сроки реализации проекта: 20.02.2023-23.07.2023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Обоснование внедрения проекта: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Низкий охват диспансеризацией пациентов 18 лет</a:t>
            </a:r>
          </a:p>
          <a:p>
            <a:r>
              <a:rPr lang="ru-RU" sz="3600" dirty="0" smtClean="0"/>
              <a:t>Отсутствие активного приглашения пациентов 18 лет на диспансеризацию</a:t>
            </a:r>
          </a:p>
          <a:p>
            <a:r>
              <a:rPr lang="ru-RU" sz="3600" dirty="0" smtClean="0"/>
              <a:t>Низкая приверженность пациентов 18 лет к прохождению диспансеризации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ДОРОЖНАЯ  КАРТА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9" name="Содержимое 8"/>
          <p:cNvPicPr>
            <a:picLocks noGrp="1"/>
          </p:cNvPicPr>
          <p:nvPr>
            <p:ph idx="1"/>
          </p:nvPr>
        </p:nvPicPr>
        <p:blipFill>
          <a:blip r:embed="rId3" cstate="print"/>
          <a:srcRect l="2405" t="25451" r="10529" b="12024"/>
          <a:stretch>
            <a:fillRect/>
          </a:stretch>
        </p:blipFill>
        <p:spPr bwMode="auto">
          <a:xfrm>
            <a:off x="323528" y="1052736"/>
            <a:ext cx="856895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КАРТА ТЕКУЩЕГО СОСТОЯНИЯ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2886" t="29259" r="6520" b="11824"/>
          <a:stretch>
            <a:fillRect/>
          </a:stretch>
        </p:blipFill>
        <p:spPr bwMode="auto">
          <a:xfrm>
            <a:off x="467544" y="1484784"/>
            <a:ext cx="820891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7223637"/>
        </p:xfrm>
        <a:graphic>
          <a:graphicData uri="http://schemas.openxmlformats.org/drawingml/2006/table">
            <a:tbl>
              <a:tblPr/>
              <a:tblGrid>
                <a:gridCol w="3747540"/>
                <a:gridCol w="1199214"/>
                <a:gridCol w="4197246"/>
              </a:tblGrid>
              <a:tr h="102244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11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Отсутствие нормативной документации о переводе подростков из детской сети во взрослую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Выписные эпикризы на бумажном носителе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Несоответствие групп здоровья и диагнозов, подлежащих ДН, в детской и взрослой сети               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Создание локального нормативного акта о передаче подростков из ДПО 12 в ПО 37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Автоматизация в МИС "Самсон" системы передачи эпикризов на подростков в электронной форме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 основании эпикризов отбор из диспансерной группы подростков с диагнозами, не подлежащими ДН во взрослой сети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Активный вызов на прием и проведение диспансеризации по стандарту 18-летним пациентам, подлежащим ДН во взрослой сети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Постановка на диспансерный учет 18-летних пациентов, подлежащих ДН во взрослой сети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851920" y="2924944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275856"/>
                <a:gridCol w="1067544"/>
                <a:gridCol w="4800600"/>
              </a:tblGrid>
              <a:tr h="115928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ПРОБЛЕМЫ</a:t>
                      </a:r>
                      <a:endParaRPr lang="ru-RU" sz="3200" b="1" i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Неактивное приглашение пациентов 18 лет на диспансеризацию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Низкий процент охвата диспансеризацией 18-летних пациентов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Низкая мотивация пациентов 18 лет к прохождению диспансеризации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Конроль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 терапевтом активности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 медсестры по приглашению 18-летних пациентов на диспансеризацию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Конроль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 зав. терапевтическим отделением за эффективностью проведения диспансеризации 18-летних на каждом участке.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600" b="1" dirty="0" err="1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Calibri"/>
                          <a:cs typeface="Times New Roman"/>
                        </a:rPr>
                        <a:t>. медсестрой разъяснительной беседы о необходимости диспансеризации при приглашении 18-летних пациентов на прием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AutoShape 1"/>
          <p:cNvSpPr>
            <a:spLocks noChangeArrowheads="1"/>
          </p:cNvSpPr>
          <p:nvPr/>
        </p:nvSpPr>
        <p:spPr bwMode="auto">
          <a:xfrm>
            <a:off x="3347864" y="2780928"/>
            <a:ext cx="976313" cy="11525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КАРТА ЦЕЛЕВОГО СОСТОЯНИЯ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3" cstate="print"/>
          <a:srcRect l="2565" t="18838" r="12614" b="11022"/>
          <a:stretch>
            <a:fillRect/>
          </a:stretch>
        </p:blipFill>
        <p:spPr bwMode="auto">
          <a:xfrm>
            <a:off x="323528" y="1052736"/>
            <a:ext cx="86409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Эффекты: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основании эпикризов отбор из диспансерной группы подростков с диагнозами, подлежащими диспансерному наблюдению во взрослой сети с последующей постановкой их на диспансерный учет</a:t>
            </a:r>
          </a:p>
          <a:p>
            <a:r>
              <a:rPr lang="ru-RU" dirty="0" smtClean="0"/>
              <a:t>Разработка алгоритма действий сотрудников взрослой поликлиники по работе с пациентами 18 лет, переданными из детской сети</a:t>
            </a:r>
          </a:p>
          <a:p>
            <a:r>
              <a:rPr lang="ru-RU" dirty="0" smtClean="0"/>
              <a:t>Повышение охвата диспансеризацией и диспансерным наблюдением пациентов 18 лет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По результатам реализации проекта разработана стандартная операционная процедура (СОП):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dirty="0" smtClean="0">
                <a:solidFill>
                  <a:srgbClr val="7030A0"/>
                </a:solidFill>
              </a:rPr>
              <a:t>    Алгоритм действий сотрудников взрослой поликлиники по работе с пациентами 18 лет, переданными из детской сети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275</Words>
  <Application>Microsoft Office PowerPoint</Application>
  <PresentationFormat>Экран (4:3)</PresentationFormat>
  <Paragraphs>44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 «Увеличение охвата диспансеризацией молодежи 18 лет при переводе из детской амбулаторной сети во взрослую амбулаторную сеть»  сроки реализации проекта: 20.02.2023-23.07.2023</vt:lpstr>
      <vt:lpstr>Обоснование внедрения проекта:</vt:lpstr>
      <vt:lpstr>ДОРОЖНАЯ  КАРТА</vt:lpstr>
      <vt:lpstr>КАРТА ТЕКУЩЕГО СОСТОЯНИЯ</vt:lpstr>
      <vt:lpstr>Слайд 5</vt:lpstr>
      <vt:lpstr>Слайд 6</vt:lpstr>
      <vt:lpstr>КАРТА ЦЕЛЕВОГО СОСТОЯНИЯ</vt:lpstr>
      <vt:lpstr>Эффекты:</vt:lpstr>
      <vt:lpstr> По результатам реализации проекта разработана стандартная операционная процедура (СОП):      Алгоритм действий сотрудников взрослой поликлиники по работе с пациентами 18 лет, переданными из детской сети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 «Новая модель медицинской организации, оказывающей первичную медико-санитарную помощь»    в СПб ГБУЗ «Городская поликлиника № 37» Поликлиническое отделение № 37 в 2021 году</dc:title>
  <dc:creator>OMO</dc:creator>
  <cp:lastModifiedBy>OMO</cp:lastModifiedBy>
  <cp:revision>74</cp:revision>
  <dcterms:created xsi:type="dcterms:W3CDTF">2021-11-30T11:57:22Z</dcterms:created>
  <dcterms:modified xsi:type="dcterms:W3CDTF">2023-12-12T13:00:06Z</dcterms:modified>
</cp:coreProperties>
</file>